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6" r:id="rId3"/>
    <p:sldId id="319" r:id="rId4"/>
    <p:sldId id="315" r:id="rId5"/>
    <p:sldId id="314" r:id="rId6"/>
    <p:sldId id="338" r:id="rId7"/>
    <p:sldId id="318" r:id="rId8"/>
    <p:sldId id="359" r:id="rId9"/>
    <p:sldId id="348" r:id="rId10"/>
    <p:sldId id="353" r:id="rId11"/>
    <p:sldId id="341" r:id="rId12"/>
    <p:sldId id="360" r:id="rId1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FD6A-6993-4ABF-85B6-F6853A885DDE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E7A9-01F1-4058-BBB7-CBF600594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72EF-FEDD-42EA-B400-6355C304BDC0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F3A7E-DB29-40C2-9C35-309FB68E1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B87E-8DB1-4AF8-9C00-B1A0DC8C87F6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B0F9-B44E-4F5A-8977-26DA2788A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69B0-737C-4772-8A0D-AAD1476876CB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D613-2D6E-4EE2-99A5-221A7538F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2800"/>
            <a:ext cx="7772400" cy="2416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B6EA-8731-4761-A090-3370E6F41778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2E79-88F5-42A9-976D-FCD6C5B9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EA56-053A-4B07-B96E-B951FD6FAFB7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B40D-857E-424F-87A6-27A3CF61F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5200"/>
            <a:ext cx="4040188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5200"/>
            <a:ext cx="4041775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64C8-7AEB-4218-BCA6-8C823E29F09F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409E-7B8A-48E7-A7CE-2DA6ABDFB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478-7D5F-43BF-A154-BA17FFE02078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4700-85DF-4EC6-8C54-E6BCFC2B8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9E63-BD5C-4A88-ABAD-87124F5E053C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D55E-8B9B-4050-B67D-ED0711CE8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57350"/>
            <a:ext cx="5111750" cy="446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008313" cy="3230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A803-9BC7-44EF-8381-EE9C87EA8617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B6CC-3890-40D1-84DC-B3C4D8A27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1"/>
            <a:ext cx="5486400" cy="3505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5000"/>
            <a:ext cx="5486400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267D-6148-411C-9D95-0969B30E0CDC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8218-4EAA-4A15-BFA1-D02FB5BEA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-112" charset="-18"/>
              </a:defRPr>
            </a:lvl1pPr>
          </a:lstStyle>
          <a:p>
            <a:pPr>
              <a:defRPr/>
            </a:pPr>
            <a:fld id="{128B2AE2-B021-4809-BC28-BB32E655A756}" type="datetime1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Gill Sans MT" pitchFamily="-112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-112" charset="-18"/>
              </a:defRPr>
            </a:lvl1pPr>
          </a:lstStyle>
          <a:p>
            <a:pPr>
              <a:defRPr/>
            </a:pPr>
            <a:fld id="{D724E3FE-DC58-465D-931F-5F0E3E88A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 MT"/>
          <a:ea typeface="ＭＳ Ｐゴシック" pitchFamily="-111" charset="-128"/>
          <a:cs typeface="Gill Sans MT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  <a:cs typeface="Gill Sans MT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  <a:cs typeface="Gill Sans MT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  <a:cs typeface="Gill Sans MT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  <a:cs typeface="Gill Sans MT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ichlandAYSO@yahoo.com" TargetMode="External"/><Relationship Id="rId2" Type="http://schemas.openxmlformats.org/officeDocument/2006/relationships/hyperlink" Target="http://www.richlandayso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ichlandayso@yahoo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YSO_powerpoint_template_cover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0"/>
            <a:ext cx="9153526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169863" y="2998788"/>
            <a:ext cx="8839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dirty="0">
                <a:latin typeface="Gill Sans" pitchFamily="-112" charset="0"/>
              </a:rPr>
              <a:t>Richland AYSO </a:t>
            </a:r>
            <a:r>
              <a:rPr lang="en-US" sz="5000" dirty="0" smtClean="0">
                <a:latin typeface="Gill Sans" pitchFamily="-112" charset="0"/>
              </a:rPr>
              <a:t>2023</a:t>
            </a:r>
            <a:endParaRPr lang="en-US" sz="5000" dirty="0">
              <a:latin typeface="Gill Sans" pitchFamily="-112" charset="0"/>
            </a:endParaRPr>
          </a:p>
          <a:p>
            <a:pPr algn="ctr"/>
            <a:r>
              <a:rPr lang="en-US" sz="5000" dirty="0">
                <a:latin typeface="Gill Sans" pitchFamily="-112" charset="0"/>
              </a:rPr>
              <a:t>Player/Parent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Coach’s Time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-112" charset="-128"/>
              </a:rPr>
              <a:t>Introduce yourself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ＭＳ Ｐゴシック" pitchFamily="-112" charset="-128"/>
              </a:rPr>
              <a:t>Short background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ＭＳ Ｐゴシック" pitchFamily="-112" charset="-128"/>
              </a:rPr>
              <a:t>How to reach you (phone, e-mail, address, etc)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ＭＳ Ｐゴシック" pitchFamily="-112" charset="-128"/>
              </a:rPr>
              <a:t>Hours when it is OK to call (morning &amp; night)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ＭＳ Ｐゴシック" pitchFamily="-112" charset="-128"/>
              </a:rPr>
              <a:t>8U coaches and older.  Find a parent on your team willing to take referee course.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b="1" dirty="0" smtClean="0">
                <a:ea typeface="ＭＳ Ｐゴシック" pitchFamily="-112" charset="-128"/>
              </a:rPr>
              <a:t>Coaches </a:t>
            </a:r>
            <a:r>
              <a:rPr lang="en-US" sz="2000" b="1" dirty="0">
                <a:ea typeface="ＭＳ Ｐゴシック" pitchFamily="-112" charset="-128"/>
              </a:rPr>
              <a:t>excused </a:t>
            </a:r>
            <a:r>
              <a:rPr lang="en-US" sz="2000" b="1" dirty="0" smtClean="0">
                <a:ea typeface="ＭＳ Ｐゴシック" pitchFamily="-112" charset="-128"/>
              </a:rPr>
              <a:t>5 </a:t>
            </a:r>
            <a:r>
              <a:rPr lang="en-US" sz="2000" b="1" dirty="0">
                <a:ea typeface="ＭＳ Ｐゴシック" pitchFamily="-112" charset="-128"/>
              </a:rPr>
              <a:t>minutes early to receive their coach packets.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b="1" dirty="0">
                <a:ea typeface="ＭＳ Ｐゴシック" pitchFamily="-112" charset="-128"/>
              </a:rPr>
              <a:t>Coaches that have not registered as volunteer yet or that need to complete child clearances must do so before first practice.  </a:t>
            </a:r>
            <a:endParaRPr lang="en-US" sz="2000" dirty="0">
              <a:ea typeface="ＭＳ Ｐゴシック" pitchFamily="-112" charset="-128"/>
            </a:endParaRP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-112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Canceled Games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ea typeface="ＭＳ Ｐゴシック" pitchFamily="-112" charset="-128"/>
              </a:rPr>
              <a:t>A certified referee is REQUIRED for 10U and UP!</a:t>
            </a:r>
          </a:p>
          <a:p>
            <a:pPr lvl="1"/>
            <a:r>
              <a:rPr lang="en-US" dirty="0">
                <a:ea typeface="ＭＳ Ｐゴシック" pitchFamily="-112" charset="-128"/>
              </a:rPr>
              <a:t>Coaches please understand</a:t>
            </a:r>
          </a:p>
          <a:p>
            <a:pPr lvl="2"/>
            <a:r>
              <a:rPr lang="en-US" dirty="0">
                <a:ea typeface="ＭＳ Ｐゴシック" pitchFamily="-112" charset="-128"/>
              </a:rPr>
              <a:t>NO ref  =  NO game  </a:t>
            </a:r>
          </a:p>
          <a:p>
            <a:pPr lvl="2"/>
            <a:r>
              <a:rPr lang="en-US" dirty="0" smtClean="0">
                <a:ea typeface="ＭＳ Ｐゴシック" pitchFamily="-112" charset="-128"/>
              </a:rPr>
              <a:t>If interested in taking course email us at richlandayso.com.</a:t>
            </a:r>
            <a:endParaRPr lang="en-US" dirty="0">
              <a:ea typeface="ＭＳ Ｐゴシック" pitchFamily="-112" charset="-128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0" y="4802188"/>
          <a:ext cx="1381125" cy="2055812"/>
        </p:xfrm>
        <a:graphic>
          <a:graphicData uri="http://schemas.openxmlformats.org/presentationml/2006/ole">
            <p:oleObj spid="_x0000_s27702" name="Bitmap Image" r:id="rId3" imgW="2905531" imgH="4315427" progId="PBrush">
              <p:embed/>
            </p:oleObj>
          </a:graphicData>
        </a:graphic>
      </p:graphicFrame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28600" y="4953000"/>
            <a:ext cx="1143000" cy="1600200"/>
          </a:xfrm>
          <a:prstGeom prst="flowChartSummingJunction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Questions/Answers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8229600" cy="3581400"/>
          </a:xfrm>
        </p:spPr>
        <p:txBody>
          <a:bodyPr/>
          <a:lstStyle/>
          <a:p>
            <a:pPr marL="0" indent="0">
              <a:buNone/>
            </a:pPr>
            <a:endParaRPr lang="en-US" dirty="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dirty="0" err="1">
              <a:ea typeface="ＭＳ Ｐゴシック" pitchFamily="-112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Before We Begin….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12" charset="-128"/>
              </a:rPr>
              <a:t>Except for the restrooms, please do not leave the room or wander in the hallway </a:t>
            </a:r>
          </a:p>
          <a:p>
            <a:pPr lvl="1"/>
            <a:r>
              <a:rPr lang="en-US" sz="1800">
                <a:ea typeface="ＭＳ Ｐゴシック" pitchFamily="-112" charset="-128"/>
              </a:rPr>
              <a:t>(we are guests of Richland School and responsible for any damages)</a:t>
            </a:r>
          </a:p>
          <a:p>
            <a:pPr lvl="1"/>
            <a:r>
              <a:rPr lang="en-US">
                <a:ea typeface="ＭＳ Ｐゴシック" pitchFamily="-112" charset="-128"/>
              </a:rPr>
              <a:t>PLEASE no horseplay in the hallways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62000" y="571500"/>
            <a:ext cx="7772400" cy="1143000"/>
          </a:xfrm>
        </p:spPr>
        <p:txBody>
          <a:bodyPr/>
          <a:lstStyle/>
          <a:p>
            <a:r>
              <a:rPr lang="en-US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What Is the Kids Zone?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4491038" y="2895600"/>
            <a:ext cx="4195762" cy="3230563"/>
          </a:xfrm>
        </p:spPr>
        <p:txBody>
          <a:bodyPr/>
          <a:lstStyle/>
          <a:p>
            <a:r>
              <a:rPr lang="en-US" dirty="0">
                <a:ea typeface="ＭＳ Ｐゴシック" pitchFamily="-112" charset="-128"/>
              </a:rPr>
              <a:t>Three parts</a:t>
            </a:r>
          </a:p>
          <a:p>
            <a:pPr lvl="1"/>
            <a:r>
              <a:rPr lang="en-US" dirty="0">
                <a:ea typeface="ＭＳ Ｐゴシック" pitchFamily="-112" charset="-128"/>
              </a:rPr>
              <a:t>Field signs</a:t>
            </a:r>
          </a:p>
          <a:p>
            <a:pPr lvl="1"/>
            <a:r>
              <a:rPr lang="en-US" dirty="0">
                <a:ea typeface="ＭＳ Ｐゴシック" pitchFamily="-112" charset="-128"/>
              </a:rPr>
              <a:t>Kids zone buttons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Pledge</a:t>
            </a:r>
            <a:endParaRPr lang="en-US" dirty="0">
              <a:ea typeface="ＭＳ Ｐゴシック" pitchFamily="-112" charset="-128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39750" y="1874838"/>
          <a:ext cx="3951288" cy="4983162"/>
        </p:xfrm>
        <a:graphic>
          <a:graphicData uri="http://schemas.openxmlformats.org/presentationml/2006/ole">
            <p:oleObj spid="_x0000_s16435" name="Bitmap Image" r:id="rId3" imgW="3933333" imgH="4963218" progId="PBrush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2" autoUpdateAnimBg="0" advAuto="3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AYSO Websites/Facebook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23622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-112" charset="-128"/>
                <a:hlinkClick r:id="rId2"/>
              </a:rPr>
              <a:t>richlandayso.com</a:t>
            </a:r>
            <a:endParaRPr lang="en-US" dirty="0" smtClean="0">
              <a:ea typeface="ＭＳ Ｐゴシック" pitchFamily="-112" charset="-128"/>
            </a:endParaRPr>
          </a:p>
          <a:p>
            <a:endParaRPr lang="en-US" dirty="0">
              <a:ea typeface="ＭＳ Ｐゴシック" pitchFamily="-112" charset="-128"/>
            </a:endParaRPr>
          </a:p>
          <a:p>
            <a:r>
              <a:rPr lang="en-US" dirty="0" smtClean="0">
                <a:ea typeface="ＭＳ Ｐゴシック" pitchFamily="-112" charset="-128"/>
              </a:rPr>
              <a:t>Richland </a:t>
            </a:r>
            <a:r>
              <a:rPr lang="en-US" dirty="0">
                <a:ea typeface="ＭＳ Ｐゴシック" pitchFamily="-112" charset="-128"/>
              </a:rPr>
              <a:t>AYSO – On </a:t>
            </a:r>
            <a:r>
              <a:rPr lang="en-US" dirty="0" err="1" smtClean="0">
                <a:ea typeface="ＭＳ Ｐゴシック" pitchFamily="-112" charset="-128"/>
              </a:rPr>
              <a:t>Facebook</a:t>
            </a:r>
            <a:endParaRPr lang="en-US" dirty="0" smtClean="0">
              <a:ea typeface="ＭＳ Ｐゴシック" pitchFamily="-112" charset="-128"/>
            </a:endParaRPr>
          </a:p>
          <a:p>
            <a:endParaRPr lang="en-US" dirty="0" smtClean="0">
              <a:ea typeface="ＭＳ Ｐゴシック" pitchFamily="-112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12" charset="-128"/>
                <a:hlinkClick r:id="rId3"/>
              </a:rPr>
              <a:t>RichlandAYSO@yahoo.com</a:t>
            </a:r>
            <a:endParaRPr lang="en-US" sz="2400" dirty="0" smtClean="0">
              <a:ea typeface="ＭＳ Ｐゴシック" pitchFamily="-112" charset="-128"/>
            </a:endParaRPr>
          </a:p>
          <a:p>
            <a:endParaRPr lang="en-US" dirty="0">
              <a:ea typeface="ＭＳ Ｐゴシック" pitchFamily="-112" charset="-128"/>
            </a:endParaRPr>
          </a:p>
        </p:txBody>
      </p:sp>
      <p:pic>
        <p:nvPicPr>
          <p:cNvPr id="11268" name="Picture 4" descr="PaulaP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8768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6096000" y="3276600"/>
            <a:ext cx="2667000" cy="1143000"/>
            <a:chOff x="3840" y="2064"/>
            <a:chExt cx="1680" cy="720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3840" y="2064"/>
              <a:ext cx="1680" cy="720"/>
            </a:xfrm>
            <a:prstGeom prst="wedgeEllipseCallout">
              <a:avLst>
                <a:gd name="adj1" fmla="val 30181"/>
                <a:gd name="adj2" fmla="val 148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4128" y="2160"/>
              <a:ext cx="11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Visit us on the web…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Communication Tools - Phone</a:t>
            </a:r>
            <a:br>
              <a:rPr lang="en-US" b="1" dirty="0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</a:br>
            <a:r>
              <a:rPr lang="en-US" sz="3600" dirty="0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Richland AYSO One Call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8229600" cy="3810000"/>
          </a:xfrm>
        </p:spPr>
        <p:txBody>
          <a:bodyPr/>
          <a:lstStyle/>
          <a:p>
            <a:r>
              <a:rPr lang="en-US" sz="2800" dirty="0">
                <a:ea typeface="ＭＳ Ｐゴシック" pitchFamily="-112" charset="-128"/>
              </a:rPr>
              <a:t>We can have up to 2 numbers called per player. </a:t>
            </a:r>
          </a:p>
          <a:p>
            <a:endParaRPr lang="en-US" sz="2800" dirty="0">
              <a:ea typeface="ＭＳ Ｐゴシック" pitchFamily="-112" charset="-128"/>
            </a:endParaRPr>
          </a:p>
          <a:p>
            <a:r>
              <a:rPr lang="en-US" sz="2800" dirty="0">
                <a:ea typeface="ＭＳ Ｐゴシック" pitchFamily="-112" charset="-128"/>
              </a:rPr>
              <a:t>If you would like another number added or need to change one, please email </a:t>
            </a:r>
            <a:r>
              <a:rPr lang="en-US" sz="2800" dirty="0">
                <a:ea typeface="ＭＳ Ｐゴシック" pitchFamily="-112" charset="-128"/>
                <a:hlinkClick r:id="rId2"/>
              </a:rPr>
              <a:t>richlandayso@yahoo.com</a:t>
            </a:r>
            <a:r>
              <a:rPr lang="en-US" sz="2800" dirty="0">
                <a:ea typeface="ＭＳ Ｐゴシック" pitchFamily="-112" charset="-128"/>
              </a:rPr>
              <a:t>.</a:t>
            </a:r>
          </a:p>
          <a:p>
            <a:endParaRPr lang="en-US" sz="2800" dirty="0">
              <a:ea typeface="ＭＳ Ｐゴシック" pitchFamily="-112" charset="-128"/>
            </a:endParaRPr>
          </a:p>
          <a:p>
            <a:r>
              <a:rPr lang="en-US" sz="2800" dirty="0">
                <a:ea typeface="ＭＳ Ｐゴシック" pitchFamily="-112" charset="-128"/>
              </a:rPr>
              <a:t>If you ever need to hear the latest one call message you received on your phone you can call </a:t>
            </a:r>
            <a:r>
              <a:rPr lang="en-US" sz="2800" b="1" dirty="0">
                <a:ea typeface="ＭＳ Ｐゴシック" pitchFamily="-112" charset="-128"/>
              </a:rPr>
              <a:t>1-877-698-3261</a:t>
            </a:r>
            <a:r>
              <a:rPr lang="en-US" sz="2800" dirty="0">
                <a:ea typeface="ＭＳ Ｐゴシック" pitchFamily="-112" charset="-128"/>
              </a:rPr>
              <a:t>, then press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en-US" dirty="0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Field Information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0" y="2438400"/>
            <a:ext cx="8763000" cy="4419600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US" dirty="0">
              <a:ea typeface="ＭＳ Ｐゴシック" pitchFamily="-112" charset="-128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7" y="1905000"/>
            <a:ext cx="82597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Important Dates </a:t>
            </a:r>
            <a:r>
              <a:rPr lang="en-US" dirty="0" smtClean="0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2023</a:t>
            </a:r>
            <a:endParaRPr lang="en-US" dirty="0">
              <a:latin typeface="Gill Sans MT" pitchFamily="34" charset="0"/>
              <a:ea typeface="ＭＳ Ｐゴシック" pitchFamily="-112" charset="-128"/>
              <a:cs typeface="Gill Sans MT" pitchFamily="34" charset="0"/>
            </a:endParaRP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2800" dirty="0">
              <a:ea typeface="ＭＳ Ｐゴシック" pitchFamily="-112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12" charset="-128"/>
              </a:rPr>
              <a:t>Field </a:t>
            </a:r>
            <a:r>
              <a:rPr lang="en-US" sz="2400" dirty="0">
                <a:ea typeface="ＭＳ Ｐゴシック" pitchFamily="-112" charset="-128"/>
              </a:rPr>
              <a:t>Day/Coach Equip. pickup Saturday – April, </a:t>
            </a:r>
            <a:r>
              <a:rPr lang="en-US" sz="2400" dirty="0" smtClean="0">
                <a:ea typeface="ＭＳ Ｐゴシック" pitchFamily="-112" charset="-128"/>
              </a:rPr>
              <a:t>15th </a:t>
            </a:r>
            <a:r>
              <a:rPr lang="en-US" sz="2400" dirty="0">
                <a:ea typeface="ＭＳ Ｐゴシック" pitchFamily="-112" charset="-128"/>
              </a:rPr>
              <a:t>begin </a:t>
            </a:r>
            <a:r>
              <a:rPr lang="en-US" sz="2400" dirty="0" smtClean="0">
                <a:ea typeface="ＭＳ Ｐゴシック" pitchFamily="-112" charset="-128"/>
              </a:rPr>
              <a:t>9AM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12" charset="-128"/>
              </a:rPr>
              <a:t>Full Referee Training–Saturday,  April 15</a:t>
            </a:r>
            <a:r>
              <a:rPr lang="en-US" sz="2400" baseline="30000" dirty="0" smtClean="0">
                <a:ea typeface="ＭＳ Ｐゴシック" pitchFamily="-112" charset="-128"/>
              </a:rPr>
              <a:t>th</a:t>
            </a:r>
            <a:r>
              <a:rPr lang="en-US" sz="2400" dirty="0" smtClean="0">
                <a:ea typeface="ＭＳ Ｐゴシック" pitchFamily="-112" charset="-128"/>
              </a:rPr>
              <a:t>-Mt Calvary Church 8AM</a:t>
            </a:r>
            <a:endParaRPr lang="en-US" sz="2400" dirty="0">
              <a:ea typeface="ＭＳ Ｐゴシック" pitchFamily="-112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2" charset="-128"/>
              </a:rPr>
              <a:t>1st day of Practices </a:t>
            </a:r>
            <a:r>
              <a:rPr lang="en-US" sz="2800" dirty="0" smtClean="0">
                <a:ea typeface="ＭＳ Ｐゴシック" pitchFamily="-112" charset="-128"/>
              </a:rPr>
              <a:t>– Week of Monday</a:t>
            </a:r>
            <a:r>
              <a:rPr lang="en-US" sz="2800" dirty="0">
                <a:ea typeface="ＭＳ Ｐゴシック" pitchFamily="-112" charset="-128"/>
              </a:rPr>
              <a:t>,  April </a:t>
            </a:r>
            <a:r>
              <a:rPr lang="en-US" sz="2800" dirty="0" smtClean="0">
                <a:ea typeface="ＭＳ Ｐゴシック" pitchFamily="-112" charset="-128"/>
              </a:rPr>
              <a:t>17</a:t>
            </a:r>
            <a:r>
              <a:rPr lang="en-US" sz="2800" baseline="30000" dirty="0" smtClean="0">
                <a:ea typeface="ＭＳ Ｐゴシック" pitchFamily="-112" charset="-128"/>
              </a:rPr>
              <a:t>th</a:t>
            </a:r>
            <a:endParaRPr lang="en-US" sz="2800" dirty="0" smtClean="0">
              <a:ea typeface="ＭＳ Ｐゴシック" pitchFamily="-112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ea typeface="ＭＳ Ｐゴシック" pitchFamily="-112" charset="-128"/>
              </a:rPr>
              <a:t>Soccerfest</a:t>
            </a:r>
            <a:r>
              <a:rPr lang="en-US" sz="2800" dirty="0" smtClean="0">
                <a:ea typeface="ＭＳ Ｐゴシック" pitchFamily="-112" charset="-128"/>
              </a:rPr>
              <a:t> Picture Day – Saturday,  April 22nd</a:t>
            </a:r>
            <a:endParaRPr lang="en-US" sz="2800" dirty="0">
              <a:ea typeface="ＭＳ Ｐゴシック" pitchFamily="-112" charset="-128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ea typeface="ＭＳ Ｐゴシック" pitchFamily="-112" charset="-128"/>
              </a:rPr>
              <a:t>1st day of </a:t>
            </a:r>
            <a:r>
              <a:rPr lang="en-US" sz="2600" dirty="0" smtClean="0">
                <a:ea typeface="ＭＳ Ｐゴシック" pitchFamily="-112" charset="-128"/>
              </a:rPr>
              <a:t>Games – Week of Monday May 3rd</a:t>
            </a:r>
            <a:endParaRPr lang="en-US" sz="2600" baseline="30000" dirty="0">
              <a:ea typeface="ＭＳ Ｐゴシック" pitchFamily="-112" charset="-128"/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-112" charset="-128"/>
              </a:rPr>
              <a:t>Richland </a:t>
            </a:r>
            <a:r>
              <a:rPr lang="en-US" sz="2600" dirty="0">
                <a:ea typeface="ＭＳ Ｐゴシック" pitchFamily="-112" charset="-128"/>
              </a:rPr>
              <a:t>AYSO Soccer Tournament – Saturday,  June </a:t>
            </a:r>
            <a:r>
              <a:rPr lang="en-US" sz="2600" dirty="0" smtClean="0">
                <a:ea typeface="ＭＳ Ｐゴシック" pitchFamily="-112" charset="-128"/>
              </a:rPr>
              <a:t>10</a:t>
            </a:r>
            <a:r>
              <a:rPr lang="en-US" sz="2600" baseline="30000" dirty="0" smtClean="0">
                <a:ea typeface="ＭＳ Ｐゴシック" pitchFamily="-112" charset="-128"/>
              </a:rPr>
              <a:t>th</a:t>
            </a:r>
            <a:endParaRPr lang="en-US" sz="2600" baseline="30000" dirty="0">
              <a:ea typeface="ＭＳ Ｐゴシック" pitchFamily="-112" charset="-128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ea typeface="ＭＳ Ｐゴシック" pitchFamily="-112" charset="-128"/>
              </a:rPr>
              <a:t>Free in Person Coach Training – 6U, 8U, 10U, &amp; 12U – </a:t>
            </a:r>
            <a:r>
              <a:rPr lang="en-US" sz="2600" dirty="0" smtClean="0">
                <a:ea typeface="ＭＳ Ｐゴシック" pitchFamily="-112" charset="-128"/>
              </a:rPr>
              <a:t>Email us at richlandayso@yahoo.com</a:t>
            </a:r>
            <a:endParaRPr lang="en-US" sz="2600" dirty="0">
              <a:ea typeface="ＭＳ Ｐゴシック" pitchFamily="-112" charset="-128"/>
            </a:endParaRPr>
          </a:p>
          <a:p>
            <a:pPr>
              <a:lnSpc>
                <a:spcPct val="90000"/>
              </a:lnSpc>
            </a:pPr>
            <a:endParaRPr lang="en-US" sz="2600" baseline="30000" dirty="0">
              <a:ea typeface="ＭＳ Ｐゴシック" pitchFamily="-112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600" baseline="30000" dirty="0">
              <a:ea typeface="ＭＳ Ｐゴシック" pitchFamily="-112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2" autoUpdateAnimBg="0" advAuto="3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Soccerfest</a:t>
            </a:r>
            <a:r>
              <a:rPr lang="en-US" dirty="0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 / Picture Day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/>
          <a:lstStyle/>
          <a:p>
            <a:endParaRPr lang="en-US" sz="2800" dirty="0">
              <a:ea typeface="ＭＳ Ｐゴシック" pitchFamily="-112" charset="-128"/>
            </a:endParaRPr>
          </a:p>
          <a:p>
            <a:r>
              <a:rPr lang="en-US" sz="2800" dirty="0">
                <a:ea typeface="ＭＳ Ｐゴシック" pitchFamily="-112" charset="-128"/>
              </a:rPr>
              <a:t>Saturday,  </a:t>
            </a:r>
            <a:r>
              <a:rPr lang="en-US" sz="2800" dirty="0" smtClean="0">
                <a:ea typeface="ＭＳ Ｐゴシック" pitchFamily="-112" charset="-128"/>
              </a:rPr>
              <a:t>April 22</a:t>
            </a:r>
            <a:r>
              <a:rPr lang="en-US" sz="2800" baseline="30000" dirty="0" smtClean="0">
                <a:ea typeface="ＭＳ Ｐゴシック" pitchFamily="-112" charset="-128"/>
              </a:rPr>
              <a:t>nd</a:t>
            </a:r>
            <a:r>
              <a:rPr lang="en-US" sz="2800" dirty="0" smtClean="0">
                <a:ea typeface="ＭＳ Ｐゴシック" pitchFamily="-112" charset="-128"/>
              </a:rPr>
              <a:t> – Starting at 9am</a:t>
            </a:r>
            <a:endParaRPr lang="en-US" sz="2800" dirty="0">
              <a:ea typeface="ＭＳ Ｐゴシック" pitchFamily="-112" charset="-128"/>
            </a:endParaRPr>
          </a:p>
          <a:p>
            <a:r>
              <a:rPr lang="en-US" sz="2800" dirty="0">
                <a:ea typeface="ＭＳ Ｐゴシック" pitchFamily="-112" charset="-128"/>
              </a:rPr>
              <a:t>Team picture </a:t>
            </a:r>
            <a:r>
              <a:rPr lang="en-US" sz="2800" dirty="0" smtClean="0">
                <a:ea typeface="ＭＳ Ｐゴシック" pitchFamily="-112" charset="-128"/>
              </a:rPr>
              <a:t>will be scheduled for each team</a:t>
            </a:r>
            <a:endParaRPr lang="en-US" sz="2800" dirty="0">
              <a:ea typeface="ＭＳ Ｐゴシック" pitchFamily="-112" charset="-128"/>
            </a:endParaRPr>
          </a:p>
          <a:p>
            <a:r>
              <a:rPr lang="en-US" sz="2800" dirty="0">
                <a:ea typeface="ＭＳ Ｐゴシック" pitchFamily="-112" charset="-128"/>
              </a:rPr>
              <a:t>½ hour after pictures team will play game </a:t>
            </a:r>
            <a:r>
              <a:rPr lang="en-US" sz="2800" dirty="0" err="1">
                <a:ea typeface="ＭＳ Ｐゴシック" pitchFamily="-112" charset="-128"/>
              </a:rPr>
              <a:t>vs</a:t>
            </a:r>
            <a:r>
              <a:rPr lang="en-US" sz="2800" dirty="0">
                <a:ea typeface="ＭＳ Ｐゴシック" pitchFamily="-112" charset="-128"/>
              </a:rPr>
              <a:t> willing parents.  Game will be 2(10) minute halves.</a:t>
            </a:r>
          </a:p>
          <a:p>
            <a:r>
              <a:rPr lang="en-US" sz="2800" dirty="0">
                <a:ea typeface="ＭＳ Ｐゴシック" pitchFamily="-112" charset="-128"/>
              </a:rPr>
              <a:t>4U/5U – </a:t>
            </a:r>
            <a:r>
              <a:rPr lang="en-US" sz="2800" dirty="0" smtClean="0">
                <a:ea typeface="ＭＳ Ｐゴシック" pitchFamily="-112" charset="-128"/>
              </a:rPr>
              <a:t>10U Age Groups Only</a:t>
            </a:r>
          </a:p>
          <a:p>
            <a:r>
              <a:rPr lang="en-US" sz="2800" dirty="0" smtClean="0">
                <a:ea typeface="ＭＳ Ｐゴシック" pitchFamily="-112" charset="-128"/>
              </a:rPr>
              <a:t>Dunkin Donuts will be at the field and will be giving out free </a:t>
            </a:r>
            <a:r>
              <a:rPr lang="en-US" sz="2800" dirty="0" smtClean="0">
                <a:ea typeface="ＭＳ Ｐゴシック" pitchFamily="-112" charset="-128"/>
              </a:rPr>
              <a:t>coffee from 11am – 2pm.</a:t>
            </a:r>
            <a:endParaRPr lang="en-US" sz="2800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 MT" pitchFamily="34" charset="0"/>
                <a:ea typeface="ＭＳ Ｐゴシック" pitchFamily="-112" charset="-128"/>
                <a:cs typeface="Gill Sans MT" pitchFamily="34" charset="0"/>
              </a:rPr>
              <a:t>Points of Emphasis</a:t>
            </a:r>
            <a:endParaRPr lang="en-US" dirty="0">
              <a:latin typeface="Gill Sans MT" pitchFamily="34" charset="0"/>
              <a:ea typeface="ＭＳ Ｐゴシック" pitchFamily="-112" charset="-128"/>
              <a:cs typeface="Gill Sans MT" pitchFamily="34" charset="0"/>
            </a:endParaRPr>
          </a:p>
        </p:txBody>
      </p:sp>
      <p:sp>
        <p:nvSpPr>
          <p:cNvPr id="107523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8610600" cy="47244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12" charset="-128"/>
              </a:rPr>
              <a:t>Shin </a:t>
            </a:r>
            <a:r>
              <a:rPr lang="en-US" sz="2000" dirty="0">
                <a:ea typeface="ＭＳ Ｐゴシック" pitchFamily="-112" charset="-128"/>
              </a:rPr>
              <a:t>guards </a:t>
            </a:r>
            <a:r>
              <a:rPr lang="en-US" sz="2000" dirty="0" smtClean="0">
                <a:ea typeface="ＭＳ Ｐゴシック" pitchFamily="-112" charset="-128"/>
              </a:rPr>
              <a:t>must be under the socks and completely covered </a:t>
            </a:r>
            <a:r>
              <a:rPr lang="en-US" sz="2000" dirty="0">
                <a:ea typeface="ＭＳ Ｐゴシック" pitchFamily="-112" charset="-128"/>
              </a:rPr>
              <a:t>by </a:t>
            </a:r>
            <a:r>
              <a:rPr lang="en-US" sz="2000" dirty="0" smtClean="0">
                <a:ea typeface="ＭＳ Ｐゴシック" pitchFamily="-112" charset="-128"/>
              </a:rPr>
              <a:t>socks.  You can not put the shin guard over the sock and fold it over.</a:t>
            </a:r>
          </a:p>
          <a:p>
            <a:r>
              <a:rPr lang="en-US" sz="2400" dirty="0" smtClean="0">
                <a:ea typeface="ＭＳ Ｐゴシック" pitchFamily="-112" charset="-128"/>
              </a:rPr>
              <a:t>No jewelry</a:t>
            </a:r>
          </a:p>
          <a:p>
            <a:pPr lvl="1"/>
            <a:r>
              <a:rPr lang="en-US" sz="2000" dirty="0" smtClean="0">
                <a:ea typeface="ＭＳ Ｐゴシック" pitchFamily="-112" charset="-128"/>
              </a:rPr>
              <a:t>Band aids or tape covering earrings or starter-studs are NOT allowed.</a:t>
            </a:r>
          </a:p>
          <a:p>
            <a:pPr lvl="1"/>
            <a:endParaRPr lang="en-US" sz="2000" dirty="0" smtClean="0">
              <a:ea typeface="ＭＳ Ｐゴシック" pitchFamily="-112" charset="-128"/>
            </a:endParaRPr>
          </a:p>
          <a:p>
            <a:r>
              <a:rPr lang="en-US" sz="2000" dirty="0" smtClean="0">
                <a:ea typeface="ＭＳ Ｐゴシック" pitchFamily="-112" charset="-128"/>
              </a:rPr>
              <a:t>Spectators must be on opposite side of field as coaches and players.  No spectators should be seated behind the goals.</a:t>
            </a:r>
          </a:p>
          <a:p>
            <a:endParaRPr lang="en-US" sz="2000" dirty="0" smtClean="0">
              <a:ea typeface="ＭＳ Ｐゴシック" pitchFamily="-112" charset="-128"/>
            </a:endParaRPr>
          </a:p>
          <a:p>
            <a:r>
              <a:rPr lang="en-US" sz="2000" dirty="0" smtClean="0">
                <a:ea typeface="ＭＳ Ｐゴシック" pitchFamily="-112" charset="-128"/>
              </a:rPr>
              <a:t>No alcohol, smoking, </a:t>
            </a:r>
            <a:r>
              <a:rPr lang="en-US" sz="2000" dirty="0" err="1" smtClean="0">
                <a:ea typeface="ＭＳ Ｐゴシック" pitchFamily="-112" charset="-128"/>
              </a:rPr>
              <a:t>vaping</a:t>
            </a:r>
            <a:r>
              <a:rPr lang="en-US" sz="2000" dirty="0" smtClean="0">
                <a:ea typeface="ＭＳ Ｐゴシック" pitchFamily="-112" charset="-128"/>
              </a:rPr>
              <a:t>, or tobacco of any kind is permitted at the fields.</a:t>
            </a:r>
          </a:p>
          <a:p>
            <a:endParaRPr lang="en-US" sz="2000" dirty="0" smtClean="0">
              <a:ea typeface="ＭＳ Ｐゴシック" pitchFamily="-112" charset="-128"/>
            </a:endParaRPr>
          </a:p>
          <a:p>
            <a:r>
              <a:rPr lang="en-US" sz="2000" dirty="0" smtClean="0">
                <a:ea typeface="ＭＳ Ｐゴシック" pitchFamily="-112" charset="-128"/>
              </a:rPr>
              <a:t>No pets are permitted to be at the fields.</a:t>
            </a:r>
          </a:p>
          <a:p>
            <a:endParaRPr lang="en-US" sz="2000" dirty="0" smtClean="0">
              <a:ea typeface="ＭＳ Ｐゴシック" pitchFamily="-112" charset="-128"/>
            </a:endParaRPr>
          </a:p>
          <a:p>
            <a:r>
              <a:rPr lang="en-US" sz="2000" dirty="0" smtClean="0">
                <a:ea typeface="ＭＳ Ｐゴシック" pitchFamily="-112" charset="-128"/>
              </a:rPr>
              <a:t>Please do not park next to the </a:t>
            </a:r>
            <a:r>
              <a:rPr lang="en-US" sz="2000" dirty="0" err="1" smtClean="0">
                <a:ea typeface="ＭＳ Ｐゴシック" pitchFamily="-112" charset="-128"/>
              </a:rPr>
              <a:t>porta</a:t>
            </a:r>
            <a:r>
              <a:rPr lang="en-US" sz="2000" dirty="0" smtClean="0">
                <a:ea typeface="ＭＳ Ｐゴシック" pitchFamily="-112" charset="-128"/>
              </a:rPr>
              <a:t>-john or dumpster.</a:t>
            </a:r>
          </a:p>
          <a:p>
            <a:pPr lvl="1"/>
            <a:endParaRPr lang="en-US" sz="2000" dirty="0" smtClean="0">
              <a:ea typeface="ＭＳ Ｐゴシック" pitchFamily="-112" charset="-128"/>
            </a:endParaRPr>
          </a:p>
          <a:p>
            <a:pPr lvl="1">
              <a:buNone/>
            </a:pPr>
            <a:endParaRPr lang="en-US" sz="2000" dirty="0">
              <a:ea typeface="ＭＳ Ｐゴシック" pitchFamily="-112" charset="-128"/>
            </a:endParaRPr>
          </a:p>
          <a:p>
            <a:endParaRPr lang="en-US" dirty="0">
              <a:ea typeface="ＭＳ Ｐゴシック" pitchFamily="-112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 advAuto="100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8647</TotalTime>
  <Words>496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Bitmap Image</vt:lpstr>
      <vt:lpstr>Slide 1</vt:lpstr>
      <vt:lpstr>Before We Begin….</vt:lpstr>
      <vt:lpstr>What Is the Kids Zone?</vt:lpstr>
      <vt:lpstr>AYSO Websites/Facebook</vt:lpstr>
      <vt:lpstr>Communication Tools - Phone Richland AYSO One Call</vt:lpstr>
      <vt:lpstr>Field Information</vt:lpstr>
      <vt:lpstr>Important Dates 2023</vt:lpstr>
      <vt:lpstr>Soccerfest / Picture Day</vt:lpstr>
      <vt:lpstr>Points of Emphasis</vt:lpstr>
      <vt:lpstr>Coach’s Time</vt:lpstr>
      <vt:lpstr>Canceled Games</vt:lpstr>
      <vt:lpstr>Questions/Answers</vt:lpstr>
    </vt:vector>
  </TitlesOfParts>
  <Company>AYSO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Yasmine Shehab</dc:creator>
  <cp:lastModifiedBy>Kaley Murray</cp:lastModifiedBy>
  <cp:revision>170</cp:revision>
  <cp:lastPrinted>2019-03-05T13:31:17Z</cp:lastPrinted>
  <dcterms:created xsi:type="dcterms:W3CDTF">2008-06-30T18:50:07Z</dcterms:created>
  <dcterms:modified xsi:type="dcterms:W3CDTF">2023-03-20T19:03:20Z</dcterms:modified>
</cp:coreProperties>
</file>